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sldIdLst>
    <p:sldId id="276" r:id="rId3"/>
    <p:sldId id="342" r:id="rId4"/>
    <p:sldId id="343" r:id="rId5"/>
    <p:sldId id="344" r:id="rId6"/>
    <p:sldId id="306" r:id="rId7"/>
  </p:sldIdLst>
  <p:sldSz cx="51120675" cy="287543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712F521-06C3-4343-B19E-7C22F002C6CA}">
          <p14:sldIdLst>
            <p14:sldId id="276"/>
            <p14:sldId id="342"/>
            <p14:sldId id="343"/>
            <p14:sldId id="344"/>
            <p14:sldId id="306"/>
          </p14:sldIdLst>
        </p14:section>
        <p14:section name="Раздел без заголовка" id="{8B7B5251-AE87-4C38-BA0E-77242CC08D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9057" userDrawn="1">
          <p15:clr>
            <a:srgbClr val="A4A3A4"/>
          </p15:clr>
        </p15:guide>
        <p15:guide id="2" pos="15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8E"/>
    <a:srgbClr val="00359E"/>
    <a:srgbClr val="007635"/>
    <a:srgbClr val="002060"/>
    <a:srgbClr val="0085B4"/>
    <a:srgbClr val="3A67B8"/>
    <a:srgbClr val="B45210"/>
    <a:srgbClr val="9E5ECE"/>
    <a:srgbClr val="7E36B4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6" autoAdjust="0"/>
    <p:restoredTop sz="94291" autoAdjust="0"/>
  </p:normalViewPr>
  <p:slideViewPr>
    <p:cSldViewPr snapToGrid="0">
      <p:cViewPr varScale="1">
        <p:scale>
          <a:sx n="11" d="100"/>
          <a:sy n="11" d="100"/>
        </p:scale>
        <p:origin x="258" y="1620"/>
      </p:cViewPr>
      <p:guideLst>
        <p:guide orient="horz" pos="9057"/>
        <p:guide pos="15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0085" y="4705871"/>
            <a:ext cx="38340506" cy="10010787"/>
          </a:xfrm>
        </p:spPr>
        <p:txBody>
          <a:bodyPr anchor="b"/>
          <a:lstStyle>
            <a:lvl1pPr algn="ctr">
              <a:defRPr sz="25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90085" y="15102712"/>
            <a:ext cx="38340506" cy="6942319"/>
          </a:xfrm>
        </p:spPr>
        <p:txBody>
          <a:bodyPr/>
          <a:lstStyle>
            <a:lvl1pPr marL="0" indent="0" algn="ctr">
              <a:buNone/>
              <a:defRPr sz="10063"/>
            </a:lvl1pPr>
            <a:lvl2pPr marL="1916948" indent="0" algn="ctr">
              <a:buNone/>
              <a:defRPr sz="8386"/>
            </a:lvl2pPr>
            <a:lvl3pPr marL="3833896" indent="0" algn="ctr">
              <a:buNone/>
              <a:defRPr sz="7547"/>
            </a:lvl3pPr>
            <a:lvl4pPr marL="5750844" indent="0" algn="ctr">
              <a:buNone/>
              <a:defRPr sz="6708"/>
            </a:lvl4pPr>
            <a:lvl5pPr marL="7667793" indent="0" algn="ctr">
              <a:buNone/>
              <a:defRPr sz="6708"/>
            </a:lvl5pPr>
            <a:lvl6pPr marL="9584741" indent="0" algn="ctr">
              <a:buNone/>
              <a:defRPr sz="6708"/>
            </a:lvl6pPr>
            <a:lvl7pPr marL="11501689" indent="0" algn="ctr">
              <a:buNone/>
              <a:defRPr sz="6708"/>
            </a:lvl7pPr>
            <a:lvl8pPr marL="13418637" indent="0" algn="ctr">
              <a:buNone/>
              <a:defRPr sz="6708"/>
            </a:lvl8pPr>
            <a:lvl9pPr marL="15335585" indent="0" algn="ctr">
              <a:buNone/>
              <a:defRPr sz="6708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66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1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83233" y="1530905"/>
            <a:ext cx="11022896" cy="243680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14547" y="1530905"/>
            <a:ext cx="32429678" cy="243680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977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35499"/>
            <a:ext cx="51120675" cy="28789889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9085" y="10081788"/>
            <a:ext cx="32566520" cy="6902655"/>
          </a:xfrm>
        </p:spPr>
        <p:txBody>
          <a:bodyPr anchor="b">
            <a:noAutofit/>
          </a:bodyPr>
          <a:lstStyle>
            <a:lvl1pPr algn="r">
              <a:defRPr sz="22641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9085" y="16984432"/>
            <a:ext cx="32566520" cy="4599105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916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33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50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6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584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653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509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86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045" y="11324262"/>
            <a:ext cx="36045560" cy="7658533"/>
          </a:xfrm>
        </p:spPr>
        <p:txBody>
          <a:bodyPr anchor="b"/>
          <a:lstStyle>
            <a:lvl1pPr algn="l">
              <a:defRPr sz="16771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045" y="18982793"/>
            <a:ext cx="36045560" cy="3607506"/>
          </a:xfrm>
        </p:spPr>
        <p:txBody>
          <a:bodyPr anchor="t"/>
          <a:lstStyle>
            <a:lvl1pPr marL="0" indent="0" algn="l">
              <a:buNone/>
              <a:defRPr sz="838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912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40042" y="9058970"/>
            <a:ext cx="17543528" cy="162713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42085" y="9058972"/>
            <a:ext cx="17543524" cy="162713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01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3380" y="9060622"/>
            <a:ext cx="17550186" cy="2416165"/>
          </a:xfrm>
        </p:spPr>
        <p:txBody>
          <a:bodyPr anchor="b">
            <a:noAutofit/>
          </a:bodyPr>
          <a:lstStyle>
            <a:lvl1pPr marL="0" indent="0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33380" y="11476789"/>
            <a:ext cx="17550186" cy="1385358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35431" y="9060622"/>
            <a:ext cx="17550165" cy="2416165"/>
          </a:xfrm>
        </p:spPr>
        <p:txBody>
          <a:bodyPr anchor="b">
            <a:noAutofit/>
          </a:bodyPr>
          <a:lstStyle>
            <a:lvl1pPr marL="0" indent="0">
              <a:buNone/>
              <a:defRPr sz="10063" b="0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35437" y="11476789"/>
            <a:ext cx="17550161" cy="1385358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04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040" y="2555946"/>
            <a:ext cx="36045560" cy="553788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51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10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041" y="6283383"/>
            <a:ext cx="16161915" cy="5360383"/>
          </a:xfrm>
        </p:spPr>
        <p:txBody>
          <a:bodyPr anchor="b">
            <a:normAutofit/>
          </a:bodyPr>
          <a:lstStyle>
            <a:lvl1pPr>
              <a:defRPr sz="838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60466" y="2158988"/>
            <a:ext cx="18925136" cy="2317137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0041" y="11643764"/>
            <a:ext cx="16161915" cy="10836140"/>
          </a:xfrm>
        </p:spPr>
        <p:txBody>
          <a:bodyPr>
            <a:normAutofit/>
          </a:bodyPr>
          <a:lstStyle>
            <a:lvl1pPr marL="0" indent="0">
              <a:buNone/>
              <a:defRPr sz="5870"/>
            </a:lvl1pPr>
            <a:lvl2pPr marL="1916374" indent="0">
              <a:buNone/>
              <a:defRPr sz="5870"/>
            </a:lvl2pPr>
            <a:lvl3pPr marL="3832747" indent="0">
              <a:buNone/>
              <a:defRPr sz="5031"/>
            </a:lvl3pPr>
            <a:lvl4pPr marL="5749121" indent="0">
              <a:buNone/>
              <a:defRPr sz="4193"/>
            </a:lvl4pPr>
            <a:lvl5pPr marL="7665491" indent="0">
              <a:buNone/>
              <a:defRPr sz="4193"/>
            </a:lvl5pPr>
            <a:lvl6pPr marL="9581865" indent="0">
              <a:buNone/>
              <a:defRPr sz="4193"/>
            </a:lvl6pPr>
            <a:lvl7pPr marL="11498238" indent="0">
              <a:buNone/>
              <a:defRPr sz="4193"/>
            </a:lvl7pPr>
            <a:lvl8pPr marL="13414612" indent="0">
              <a:buNone/>
              <a:defRPr sz="4193"/>
            </a:lvl8pPr>
            <a:lvl9pPr marL="15330986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76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64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042" y="20128071"/>
            <a:ext cx="36045556" cy="2376233"/>
          </a:xfrm>
        </p:spPr>
        <p:txBody>
          <a:bodyPr anchor="b">
            <a:normAutofit/>
          </a:bodyPr>
          <a:lstStyle>
            <a:lvl1pPr algn="l">
              <a:defRPr sz="10063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40040" y="2555946"/>
            <a:ext cx="36045560" cy="16124419"/>
          </a:xfrm>
        </p:spPr>
        <p:txBody>
          <a:bodyPr anchor="t">
            <a:normAutofit/>
          </a:bodyPr>
          <a:lstStyle>
            <a:lvl1pPr marL="0" indent="0" algn="ctr">
              <a:buNone/>
              <a:defRPr sz="6708"/>
            </a:lvl1pPr>
            <a:lvl2pPr marL="1916948" indent="0">
              <a:buNone/>
              <a:defRPr sz="6708"/>
            </a:lvl2pPr>
            <a:lvl3pPr marL="3833896" indent="0">
              <a:buNone/>
              <a:defRPr sz="6708"/>
            </a:lvl3pPr>
            <a:lvl4pPr marL="5750844" indent="0">
              <a:buNone/>
              <a:defRPr sz="6708"/>
            </a:lvl4pPr>
            <a:lvl5pPr marL="7667793" indent="0">
              <a:buNone/>
              <a:defRPr sz="6708"/>
            </a:lvl5pPr>
            <a:lvl6pPr marL="9584741" indent="0">
              <a:buNone/>
              <a:defRPr sz="6708"/>
            </a:lvl6pPr>
            <a:lvl7pPr marL="11501689" indent="0">
              <a:buNone/>
              <a:defRPr sz="6708"/>
            </a:lvl7pPr>
            <a:lvl8pPr marL="13418637" indent="0">
              <a:buNone/>
              <a:defRPr sz="6708"/>
            </a:lvl8pPr>
            <a:lvl9pPr marL="15335585" indent="0">
              <a:buNone/>
              <a:defRPr sz="670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40042" y="22504304"/>
            <a:ext cx="36045556" cy="2826064"/>
          </a:xfrm>
        </p:spPr>
        <p:txBody>
          <a:bodyPr>
            <a:normAutofit/>
          </a:bodyPr>
          <a:lstStyle>
            <a:lvl1pPr marL="0" indent="0">
              <a:buNone/>
              <a:defRPr sz="5031"/>
            </a:lvl1pPr>
            <a:lvl2pPr marL="1916948" indent="0">
              <a:buNone/>
              <a:defRPr sz="5031"/>
            </a:lvl2pPr>
            <a:lvl3pPr marL="3833896" indent="0">
              <a:buNone/>
              <a:defRPr sz="4193"/>
            </a:lvl3pPr>
            <a:lvl4pPr marL="5750844" indent="0">
              <a:buNone/>
              <a:defRPr sz="3774"/>
            </a:lvl4pPr>
            <a:lvl5pPr marL="7667793" indent="0">
              <a:buNone/>
              <a:defRPr sz="3774"/>
            </a:lvl5pPr>
            <a:lvl6pPr marL="9584741" indent="0">
              <a:buNone/>
              <a:defRPr sz="3774"/>
            </a:lvl6pPr>
            <a:lvl7pPr marL="11501689" indent="0">
              <a:buNone/>
              <a:defRPr sz="3774"/>
            </a:lvl7pPr>
            <a:lvl8pPr marL="13418637" indent="0">
              <a:buNone/>
              <a:defRPr sz="3774"/>
            </a:lvl8pPr>
            <a:lvl9pPr marL="15335585" indent="0">
              <a:buNone/>
              <a:defRPr sz="377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045" y="2555946"/>
            <a:ext cx="36045560" cy="14270696"/>
          </a:xfrm>
        </p:spPr>
        <p:txBody>
          <a:bodyPr anchor="ctr">
            <a:normAutofit/>
          </a:bodyPr>
          <a:lstStyle>
            <a:lvl1pPr algn="l">
              <a:defRPr sz="1844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045" y="18743601"/>
            <a:ext cx="36045560" cy="6586767"/>
          </a:xfrm>
        </p:spPr>
        <p:txBody>
          <a:bodyPr anchor="ctr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13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054" y="2555946"/>
            <a:ext cx="33938451" cy="12673230"/>
          </a:xfrm>
        </p:spPr>
        <p:txBody>
          <a:bodyPr anchor="ctr">
            <a:normAutofit/>
          </a:bodyPr>
          <a:lstStyle>
            <a:lvl1pPr algn="l">
              <a:defRPr sz="1844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28178" y="15229176"/>
            <a:ext cx="30292203" cy="1597466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670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045" y="18743601"/>
            <a:ext cx="36045560" cy="6586767"/>
          </a:xfrm>
        </p:spPr>
        <p:txBody>
          <a:bodyPr anchor="ctr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2272044" y="3313916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88117" y="12102822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7547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5816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045" y="8100486"/>
            <a:ext cx="36045560" cy="10882307"/>
          </a:xfrm>
        </p:spPr>
        <p:txBody>
          <a:bodyPr anchor="b">
            <a:normAutofit/>
          </a:bodyPr>
          <a:lstStyle>
            <a:lvl1pPr algn="l">
              <a:defRPr sz="1844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045" y="18982793"/>
            <a:ext cx="36045560" cy="6347575"/>
          </a:xfrm>
        </p:spPr>
        <p:txBody>
          <a:bodyPr anchor="t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09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054" y="2555946"/>
            <a:ext cx="33938451" cy="12673230"/>
          </a:xfrm>
        </p:spPr>
        <p:txBody>
          <a:bodyPr anchor="ctr">
            <a:normAutofit/>
          </a:bodyPr>
          <a:lstStyle>
            <a:lvl1pPr algn="l">
              <a:defRPr sz="1844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40034" y="16826642"/>
            <a:ext cx="36045564" cy="215615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045" y="18982793"/>
            <a:ext cx="36045560" cy="6347575"/>
          </a:xfrm>
        </p:spPr>
        <p:txBody>
          <a:bodyPr anchor="t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272044" y="3313916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88117" y="12102822"/>
            <a:ext cx="2556034" cy="2451863"/>
          </a:xfrm>
          <a:prstGeom prst="rect">
            <a:avLst/>
          </a:prstGeom>
        </p:spPr>
        <p:txBody>
          <a:bodyPr vert="horz" lIns="383392" tIns="191696" rIns="383392" bIns="191696" rtlCol="0" anchor="ctr">
            <a:noAutofit/>
          </a:bodyPr>
          <a:lstStyle/>
          <a:p>
            <a:pPr lvl="0"/>
            <a:r>
              <a:rPr lang="en-US" sz="33542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8423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5536" y="2555946"/>
            <a:ext cx="36010067" cy="12673230"/>
          </a:xfrm>
        </p:spPr>
        <p:txBody>
          <a:bodyPr anchor="ctr">
            <a:normAutofit/>
          </a:bodyPr>
          <a:lstStyle>
            <a:lvl1pPr algn="l">
              <a:defRPr sz="18448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40034" y="16826642"/>
            <a:ext cx="36045564" cy="215615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0063">
                <a:solidFill>
                  <a:schemeClr val="accent1"/>
                </a:solidFill>
              </a:defRPr>
            </a:lvl1pPr>
            <a:lvl2pPr marL="1916948" indent="0">
              <a:buFontTx/>
              <a:buNone/>
              <a:defRPr/>
            </a:lvl2pPr>
            <a:lvl3pPr marL="3833896" indent="0">
              <a:buFontTx/>
              <a:buNone/>
              <a:defRPr/>
            </a:lvl3pPr>
            <a:lvl4pPr marL="5750844" indent="0">
              <a:buFontTx/>
              <a:buNone/>
              <a:defRPr/>
            </a:lvl4pPr>
            <a:lvl5pPr marL="7667793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045" y="18982793"/>
            <a:ext cx="36045560" cy="6347575"/>
          </a:xfrm>
        </p:spPr>
        <p:txBody>
          <a:bodyPr anchor="t">
            <a:normAutofit/>
          </a:bodyPr>
          <a:lstStyle>
            <a:lvl1pPr marL="0" indent="0" algn="l">
              <a:buNone/>
              <a:defRPr sz="754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916948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58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40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48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408206" y="2555943"/>
            <a:ext cx="5470747" cy="2201841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0045" y="2555946"/>
            <a:ext cx="29602988" cy="2201840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41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7921" y="7168633"/>
            <a:ext cx="44091582" cy="11961025"/>
          </a:xfrm>
        </p:spPr>
        <p:txBody>
          <a:bodyPr anchor="b"/>
          <a:lstStyle>
            <a:lvl1pPr>
              <a:defRPr sz="2515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87921" y="19242814"/>
            <a:ext cx="44091582" cy="6290020"/>
          </a:xfrm>
        </p:spPr>
        <p:txBody>
          <a:bodyPr/>
          <a:lstStyle>
            <a:lvl1pPr marL="0" indent="0">
              <a:buNone/>
              <a:defRPr sz="10063">
                <a:solidFill>
                  <a:schemeClr val="tx1">
                    <a:tint val="75000"/>
                  </a:schemeClr>
                </a:solidFill>
              </a:defRPr>
            </a:lvl1pPr>
            <a:lvl2pPr marL="1916948" indent="0">
              <a:buNone/>
              <a:defRPr sz="8386">
                <a:solidFill>
                  <a:schemeClr val="tx1">
                    <a:tint val="75000"/>
                  </a:schemeClr>
                </a:solidFill>
              </a:defRPr>
            </a:lvl2pPr>
            <a:lvl3pPr marL="3833896" indent="0">
              <a:buNone/>
              <a:defRPr sz="7547">
                <a:solidFill>
                  <a:schemeClr val="tx1">
                    <a:tint val="75000"/>
                  </a:schemeClr>
                </a:solidFill>
              </a:defRPr>
            </a:lvl3pPr>
            <a:lvl4pPr marL="5750844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4pPr>
            <a:lvl5pPr marL="7667793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5pPr>
            <a:lvl6pPr marL="9584741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6pPr>
            <a:lvl7pPr marL="11501689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7pPr>
            <a:lvl8pPr marL="13418637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8pPr>
            <a:lvl9pPr marL="15335585" indent="0">
              <a:buNone/>
              <a:defRPr sz="67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11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546" y="7654525"/>
            <a:ext cx="21726287" cy="182443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79842" y="7654525"/>
            <a:ext cx="21726287" cy="182443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093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5" y="1530907"/>
            <a:ext cx="44091582" cy="555785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1207" y="7048821"/>
            <a:ext cx="21626440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1207" y="10503339"/>
            <a:ext cx="21626440" cy="154488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879842" y="7048821"/>
            <a:ext cx="21732945" cy="3454518"/>
          </a:xfrm>
        </p:spPr>
        <p:txBody>
          <a:bodyPr anchor="b"/>
          <a:lstStyle>
            <a:lvl1pPr marL="0" indent="0">
              <a:buNone/>
              <a:defRPr sz="10063" b="1"/>
            </a:lvl1pPr>
            <a:lvl2pPr marL="1916948" indent="0">
              <a:buNone/>
              <a:defRPr sz="8386" b="1"/>
            </a:lvl2pPr>
            <a:lvl3pPr marL="3833896" indent="0">
              <a:buNone/>
              <a:defRPr sz="7547" b="1"/>
            </a:lvl3pPr>
            <a:lvl4pPr marL="5750844" indent="0">
              <a:buNone/>
              <a:defRPr sz="6708" b="1"/>
            </a:lvl4pPr>
            <a:lvl5pPr marL="7667793" indent="0">
              <a:buNone/>
              <a:defRPr sz="6708" b="1"/>
            </a:lvl5pPr>
            <a:lvl6pPr marL="9584741" indent="0">
              <a:buNone/>
              <a:defRPr sz="6708" b="1"/>
            </a:lvl6pPr>
            <a:lvl7pPr marL="11501689" indent="0">
              <a:buNone/>
              <a:defRPr sz="6708" b="1"/>
            </a:lvl7pPr>
            <a:lvl8pPr marL="13418637" indent="0">
              <a:buNone/>
              <a:defRPr sz="6708" b="1"/>
            </a:lvl8pPr>
            <a:lvl9pPr marL="15335585" indent="0">
              <a:buNone/>
              <a:defRPr sz="670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879842" y="10503339"/>
            <a:ext cx="21732945" cy="1544883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7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1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32945" y="4140101"/>
            <a:ext cx="25879842" cy="20434253"/>
          </a:xfrm>
        </p:spPr>
        <p:txBody>
          <a:bodyPr/>
          <a:lstStyle>
            <a:lvl1pPr>
              <a:defRPr sz="13417"/>
            </a:lvl1pPr>
            <a:lvl2pPr>
              <a:defRPr sz="11740"/>
            </a:lvl2pPr>
            <a:lvl3pPr>
              <a:defRPr sz="10063"/>
            </a:lvl3pPr>
            <a:lvl4pPr>
              <a:defRPr sz="8386"/>
            </a:lvl4pPr>
            <a:lvl5pPr>
              <a:defRPr sz="8386"/>
            </a:lvl5pPr>
            <a:lvl6pPr>
              <a:defRPr sz="8386"/>
            </a:lvl6pPr>
            <a:lvl7pPr>
              <a:defRPr sz="8386"/>
            </a:lvl7pPr>
            <a:lvl8pPr>
              <a:defRPr sz="8386"/>
            </a:lvl8pPr>
            <a:lvl9pPr>
              <a:defRPr sz="838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2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1207" y="1916959"/>
            <a:ext cx="16487747" cy="6709357"/>
          </a:xfrm>
        </p:spPr>
        <p:txBody>
          <a:bodyPr anchor="b"/>
          <a:lstStyle>
            <a:lvl1pPr>
              <a:defRPr sz="1341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32945" y="4140101"/>
            <a:ext cx="25879842" cy="20434253"/>
          </a:xfrm>
        </p:spPr>
        <p:txBody>
          <a:bodyPr anchor="t"/>
          <a:lstStyle>
            <a:lvl1pPr marL="0" indent="0">
              <a:buNone/>
              <a:defRPr sz="13417"/>
            </a:lvl1pPr>
            <a:lvl2pPr marL="1916948" indent="0">
              <a:buNone/>
              <a:defRPr sz="11740"/>
            </a:lvl2pPr>
            <a:lvl3pPr marL="3833896" indent="0">
              <a:buNone/>
              <a:defRPr sz="10063"/>
            </a:lvl3pPr>
            <a:lvl4pPr marL="5750844" indent="0">
              <a:buNone/>
              <a:defRPr sz="8386"/>
            </a:lvl4pPr>
            <a:lvl5pPr marL="7667793" indent="0">
              <a:buNone/>
              <a:defRPr sz="8386"/>
            </a:lvl5pPr>
            <a:lvl6pPr marL="9584741" indent="0">
              <a:buNone/>
              <a:defRPr sz="8386"/>
            </a:lvl6pPr>
            <a:lvl7pPr marL="11501689" indent="0">
              <a:buNone/>
              <a:defRPr sz="8386"/>
            </a:lvl7pPr>
            <a:lvl8pPr marL="13418637" indent="0">
              <a:buNone/>
              <a:defRPr sz="8386"/>
            </a:lvl8pPr>
            <a:lvl9pPr marL="15335585" indent="0">
              <a:buNone/>
              <a:defRPr sz="838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1207" y="8626317"/>
            <a:ext cx="16487747" cy="15981318"/>
          </a:xfrm>
        </p:spPr>
        <p:txBody>
          <a:bodyPr/>
          <a:lstStyle>
            <a:lvl1pPr marL="0" indent="0">
              <a:buNone/>
              <a:defRPr sz="6708"/>
            </a:lvl1pPr>
            <a:lvl2pPr marL="1916948" indent="0">
              <a:buNone/>
              <a:defRPr sz="5870"/>
            </a:lvl2pPr>
            <a:lvl3pPr marL="3833896" indent="0">
              <a:buNone/>
              <a:defRPr sz="5031"/>
            </a:lvl3pPr>
            <a:lvl4pPr marL="5750844" indent="0">
              <a:buNone/>
              <a:defRPr sz="4193"/>
            </a:lvl4pPr>
            <a:lvl5pPr marL="7667793" indent="0">
              <a:buNone/>
              <a:defRPr sz="4193"/>
            </a:lvl5pPr>
            <a:lvl6pPr marL="9584741" indent="0">
              <a:buNone/>
              <a:defRPr sz="4193"/>
            </a:lvl6pPr>
            <a:lvl7pPr marL="11501689" indent="0">
              <a:buNone/>
              <a:defRPr sz="4193"/>
            </a:lvl7pPr>
            <a:lvl8pPr marL="13418637" indent="0">
              <a:buNone/>
              <a:defRPr sz="4193"/>
            </a:lvl8pPr>
            <a:lvl9pPr marL="15335585" indent="0">
              <a:buNone/>
              <a:defRPr sz="419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8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14547" y="1530907"/>
            <a:ext cx="44091582" cy="5557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4547" y="7654525"/>
            <a:ext cx="44091582" cy="18244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14546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33724" y="26651060"/>
            <a:ext cx="17253228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03977" y="26651060"/>
            <a:ext cx="1150215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06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833896" rtl="0" eaLnBrk="1" latinLnBrk="0" hangingPunct="1">
        <a:lnSpc>
          <a:spcPct val="90000"/>
        </a:lnSpc>
        <a:spcBef>
          <a:spcPct val="0"/>
        </a:spcBef>
        <a:buNone/>
        <a:defRPr sz="1844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58474" indent="-958474" algn="l" defTabSz="3833896" rtl="0" eaLnBrk="1" latinLnBrk="0" hangingPunct="1">
        <a:lnSpc>
          <a:spcPct val="90000"/>
        </a:lnSpc>
        <a:spcBef>
          <a:spcPts val="4193"/>
        </a:spcBef>
        <a:buFont typeface="Arial" panose="020B0604020202020204" pitchFamily="34" charset="0"/>
        <a:buChar char="•"/>
        <a:defRPr sz="11740" kern="1200">
          <a:solidFill>
            <a:schemeClr val="tx1"/>
          </a:solidFill>
          <a:latin typeface="+mn-lt"/>
          <a:ea typeface="+mn-ea"/>
          <a:cs typeface="+mn-cs"/>
        </a:defRPr>
      </a:lvl1pPr>
      <a:lvl2pPr marL="2875422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10063" kern="1200">
          <a:solidFill>
            <a:schemeClr val="tx1"/>
          </a:solidFill>
          <a:latin typeface="+mn-lt"/>
          <a:ea typeface="+mn-ea"/>
          <a:cs typeface="+mn-cs"/>
        </a:defRPr>
      </a:lvl2pPr>
      <a:lvl3pPr marL="4792370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8386" kern="1200">
          <a:solidFill>
            <a:schemeClr val="tx1"/>
          </a:solidFill>
          <a:latin typeface="+mn-lt"/>
          <a:ea typeface="+mn-ea"/>
          <a:cs typeface="+mn-cs"/>
        </a:defRPr>
      </a:lvl3pPr>
      <a:lvl4pPr marL="670931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8626267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10543215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2460163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4377111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6294059" indent="-958474" algn="l" defTabSz="3833896" rtl="0" eaLnBrk="1" latinLnBrk="0" hangingPunct="1">
        <a:lnSpc>
          <a:spcPct val="90000"/>
        </a:lnSpc>
        <a:spcBef>
          <a:spcPts val="2096"/>
        </a:spcBef>
        <a:buFont typeface="Arial" panose="020B0604020202020204" pitchFamily="34" charset="0"/>
        <a:buChar char="•"/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3833896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35499"/>
            <a:ext cx="51120675" cy="28789889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0040" y="2555946"/>
            <a:ext cx="36045560" cy="55378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0040" y="9058972"/>
            <a:ext cx="36045560" cy="16271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210899" y="25330371"/>
            <a:ext cx="3823732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0F1D7-9643-4A35-88D4-ACA6BE6496A9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0040" y="25330371"/>
            <a:ext cx="26405690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20384" y="25330371"/>
            <a:ext cx="2865219" cy="15309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4">
                <a:solidFill>
                  <a:schemeClr val="accent1"/>
                </a:solidFill>
              </a:defRPr>
            </a:lvl1pPr>
          </a:lstStyle>
          <a:p>
            <a:fld id="{D0663798-B416-44B5-9E45-1499D197C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23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1916948" rtl="0" eaLnBrk="1" latinLnBrk="0" hangingPunct="1">
        <a:spcBef>
          <a:spcPct val="0"/>
        </a:spcBef>
        <a:buNone/>
        <a:defRPr sz="15094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37711" indent="-1437711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54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15041" indent="-1198093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0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792370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87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709319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626267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543215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460163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377111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294059" indent="-958474" algn="l" defTabSz="1916948" rtl="0" eaLnBrk="1" latinLnBrk="0" hangingPunct="1">
        <a:spcBef>
          <a:spcPts val="419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03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1pPr>
      <a:lvl2pPr marL="1916948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2pPr>
      <a:lvl3pPr marL="3833896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3pPr>
      <a:lvl4pPr marL="5750844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4pPr>
      <a:lvl5pPr marL="7667793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5pPr>
      <a:lvl6pPr marL="9584741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6pPr>
      <a:lvl7pPr marL="11501689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7pPr>
      <a:lvl8pPr marL="13418637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8pPr>
      <a:lvl9pPr marL="15335585" algn="l" defTabSz="1916948" rtl="0" eaLnBrk="1" latinLnBrk="0" hangingPunct="1">
        <a:defRPr sz="75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/>
            </a:gs>
            <a:gs pos="0">
              <a:schemeClr val="accent1"/>
            </a:gs>
            <a:gs pos="100000">
              <a:srgbClr val="00206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988" y="948648"/>
            <a:ext cx="8929183" cy="901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50003" y="12712891"/>
            <a:ext cx="392052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atin typeface="Bahnschrift SemiBold SemiConden" panose="020B0502040204020203" pitchFamily="34" charset="0"/>
              </a:rPr>
              <a:t>O‘zbekiston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Respublikasining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ayrim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qonun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hujjatlariga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mahkumlarning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huquqlari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va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qonuniy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manfaatlarini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ishonchli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himoya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qilishga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qaratilgan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o‘zgartish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va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qo‘shimchalar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kiritish</a:t>
            </a:r>
            <a:r>
              <a:rPr lang="en-US" sz="9600" b="1" dirty="0"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latin typeface="Bahnschrift SemiBold SemiConden" panose="020B0502040204020203" pitchFamily="34" charset="0"/>
              </a:rPr>
              <a:t>to‘g‘risida</a:t>
            </a:r>
            <a:endParaRPr lang="ru-RU" sz="9600" b="1" dirty="0">
              <a:latin typeface="Bahnschrift SemiBold SemiConden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9325" y="23549298"/>
            <a:ext cx="21166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O‘RQ-817-son (15.02.2022-y.)</a:t>
            </a:r>
            <a:endParaRPr lang="ru-RU" sz="9600" b="1" dirty="0">
              <a:solidFill>
                <a:schemeClr val="bg1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 flipV="1">
            <a:off x="3874468" y="259707"/>
            <a:ext cx="0" cy="28754388"/>
          </a:xfrm>
          <a:prstGeom prst="line">
            <a:avLst/>
          </a:prstGeom>
          <a:ln w="304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7084561" y="12215781"/>
            <a:ext cx="25115381" cy="1191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“</a:t>
            </a:r>
            <a:r>
              <a:rPr lang="en-US" sz="96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Fuqarolarning</a:t>
            </a:r>
            <a:r>
              <a:rPr lang="en-US" sz="96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davlat</a:t>
            </a:r>
            <a:r>
              <a:rPr lang="en-US" sz="96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pensiya</a:t>
            </a:r>
            <a:r>
              <a:rPr lang="en-US" sz="96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taʼminoti</a:t>
            </a:r>
            <a:r>
              <a:rPr lang="en-US" sz="96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359E"/>
                </a:solidFill>
                <a:latin typeface="Bahnschrift SemiBold SemiConden" panose="020B0502040204020203" pitchFamily="34" charset="0"/>
              </a:rPr>
              <a:t>toʻgʻrisida”gi</a:t>
            </a:r>
            <a:r>
              <a:rPr lang="en-US" sz="9600" b="1" dirty="0">
                <a:solidFill>
                  <a:srgbClr val="00359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Qonunga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kiritilgan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qoʻshimchaga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koʻra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ozodlikdan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mahrum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etishga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hukm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qilingan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shaxslarning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jazoni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ijro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etish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muassasalarida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jazoni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oʻtash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davrida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bajaradigan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har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qanday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ishi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, agar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ushbu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ish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bajarilgan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davr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uchun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jazoni</a:t>
            </a:r>
            <a:r>
              <a:rPr lang="en-US" sz="9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ijro</a:t>
            </a:r>
            <a:r>
              <a:rPr lang="en-US" sz="9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etish</a:t>
            </a:r>
            <a:r>
              <a:rPr lang="en-US" sz="9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muassasasi</a:t>
            </a:r>
            <a:r>
              <a:rPr lang="en-US" sz="9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tomonidan</a:t>
            </a:r>
            <a:r>
              <a:rPr lang="en-US" sz="9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ijtimoiy</a:t>
            </a:r>
            <a:r>
              <a:rPr lang="en-US" sz="9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soliq</a:t>
            </a:r>
            <a:r>
              <a:rPr lang="en-US" sz="9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toʻlangan</a:t>
            </a:r>
            <a:r>
              <a:rPr lang="en-US" sz="9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boʻlsa</a:t>
            </a:r>
            <a:r>
              <a:rPr lang="en-US" sz="96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96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pensiya</a:t>
            </a:r>
            <a:r>
              <a:rPr lang="en-US" sz="9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tayinlashda</a:t>
            </a:r>
            <a:r>
              <a:rPr lang="en-US" sz="9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ish</a:t>
            </a:r>
            <a:r>
              <a:rPr lang="en-US" sz="9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stajiga</a:t>
            </a:r>
            <a:r>
              <a:rPr lang="en-US" sz="9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qoʻshib</a:t>
            </a:r>
            <a:r>
              <a:rPr lang="en-US" sz="9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rgbClr val="C00000"/>
                </a:solidFill>
                <a:latin typeface="Bahnschrift SemiBold SemiConden" panose="020B0502040204020203" pitchFamily="34" charset="0"/>
              </a:rPr>
              <a:t>hisoblanadi</a:t>
            </a:r>
            <a:r>
              <a:rPr lang="en-US" sz="9600" b="1" dirty="0">
                <a:solidFill>
                  <a:srgbClr val="C00000"/>
                </a:solidFill>
                <a:latin typeface="Bahnschrift SemiBold SemiConden" panose="020B0502040204020203" pitchFamily="34" charset="0"/>
              </a:rPr>
              <a:t>.</a:t>
            </a:r>
            <a:endParaRPr lang="ru-RU" sz="9600" b="1" dirty="0">
              <a:solidFill>
                <a:srgbClr val="C0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75602" y="3989401"/>
            <a:ext cx="419200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“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O‘zbekiston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Respublikasining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ayrim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qonun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hujjatlariga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mahkumlarning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huquqlari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qonuniy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manfaatlarini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ishonchli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himoya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qilishga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qaratilgan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o‘zgartish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qo‘shimchalar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kiritish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to‘g‘risida”gi</a:t>
            </a:r>
            <a:r>
              <a:rPr lang="uz-Cyrl-UZ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Qonun</a:t>
            </a:r>
            <a:r>
              <a:rPr lang="uz-Cyrl-UZ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(</a:t>
            </a:r>
            <a:r>
              <a:rPr lang="en-US" sz="9600" b="1" dirty="0" err="1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OʻRQ</a:t>
            </a:r>
            <a:r>
              <a:rPr lang="en-US" sz="9600" b="1" dirty="0">
                <a:solidFill>
                  <a:schemeClr val="accent6">
                    <a:lumMod val="75000"/>
                  </a:schemeClr>
                </a:solidFill>
                <a:latin typeface="Bahnschrift SemiBold SemiConden" panose="020B0502040204020203" pitchFamily="34" charset="0"/>
              </a:rPr>
              <a:t>–817, 15.02.2022-y.) </a:t>
            </a:r>
            <a:endParaRPr lang="ru-RU" sz="9600" b="1" dirty="0">
              <a:solidFill>
                <a:schemeClr val="accent6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 flipV="1">
            <a:off x="4091102" y="8877257"/>
            <a:ext cx="32411605" cy="1628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Равнобедренный треугольник 11"/>
          <p:cNvSpPr/>
          <p:nvPr/>
        </p:nvSpPr>
        <p:spPr>
          <a:xfrm rot="5400000">
            <a:off x="1791380" y="10279860"/>
            <a:ext cx="6368444" cy="176899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Joriy yilda 1 860 ta amaldagi qonunchilik hujjatlari korrupsiyaga qarshi  ekspertizadan o'tkazilad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973" y="13446240"/>
            <a:ext cx="14975472" cy="9976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060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6448168" y="9112332"/>
            <a:ext cx="214739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“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Jinoyat-ijroiya</a:t>
            </a:r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kodeksi”ga</a:t>
            </a:r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mahkumlarning</a:t>
            </a:r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tuzalish</a:t>
            </a:r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yoʻliga</a:t>
            </a:r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oʻtganligini</a:t>
            </a:r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aniqlash</a:t>
            </a:r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mezonlari</a:t>
            </a:r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kiritildi</a:t>
            </a:r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.</a:t>
            </a:r>
            <a:endParaRPr lang="ru-RU" sz="8800" b="1" dirty="0">
              <a:solidFill>
                <a:srgbClr val="0085B4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75602" y="4334044"/>
            <a:ext cx="291997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“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Jinoyat-ijroiya</a:t>
            </a:r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kodeksi”ga</a:t>
            </a:r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kiritilgan</a:t>
            </a:r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o‘zgartirishlar</a:t>
            </a:r>
            <a:endParaRPr lang="ru-RU" sz="8000" b="1" dirty="0">
              <a:solidFill>
                <a:schemeClr val="accent6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28510138" y="7980137"/>
            <a:ext cx="21534389" cy="1979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Mahkumning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mehnatga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vijdonan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munosabatda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boʻlishi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belgilangan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mehnat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normalarini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bajarishi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ongli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ravishda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mustaqil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ishlash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koʻnikmalarining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shakllanganligi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oʻqishga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kasb-hunar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oʻrganishga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qiziqishi</a:t>
            </a:r>
            <a:endParaRPr lang="en-US" sz="8000" b="1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  <a:p>
            <a:pPr lvl="0"/>
            <a:endParaRPr lang="ru-RU" sz="8000" b="1" dirty="0">
              <a:solidFill>
                <a:srgbClr val="002F8E"/>
              </a:solidFill>
              <a:latin typeface="Bahnschrift SemiBold SemiConden" panose="020B0502040204020203" pitchFamily="34" charset="0"/>
            </a:endParaRPr>
          </a:p>
          <a:p>
            <a:pPr lvl="0"/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Mahkumning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jazoni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ijro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etish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muassasalarida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tashkil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etiladigan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madaniy-maʼrifiy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tadbirlardagi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ishtiroki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uning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tashabbusi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boshqa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mahkumlarga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ibrat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boʻlishga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intilishi</a:t>
            </a:r>
            <a:endParaRPr lang="en-US" sz="8000" b="1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  <a:p>
            <a:pPr lvl="0"/>
            <a:endParaRPr lang="ru-RU" sz="8000" b="1" dirty="0">
              <a:solidFill>
                <a:srgbClr val="002F8E"/>
              </a:solidFill>
              <a:latin typeface="Bahnschrift SemiBold SemiConden" panose="020B0502040204020203" pitchFamily="34" charset="0"/>
            </a:endParaRPr>
          </a:p>
          <a:p>
            <a:pPr lvl="0"/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Mahkumning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jazoni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ijro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etish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muassasasida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oʻrnatilgan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ichki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tartib-qoidalariga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rioya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etishi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mahkumga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nisbatan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ragʻbatlantirish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choralari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qoʻllanilganligi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8000" b="1" dirty="0" err="1">
                <a:solidFill>
                  <a:srgbClr val="002F8E"/>
                </a:solidFill>
                <a:latin typeface="Bahnschrift SemiBold SemiConden" panose="020B0502040204020203" pitchFamily="34" charset="0"/>
              </a:rPr>
              <a:t>unga</a:t>
            </a:r>
            <a:r>
              <a:rPr lang="en-US" sz="8000" b="1" dirty="0">
                <a:solidFill>
                  <a:srgbClr val="002F8E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intizomiy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jazo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chorasi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qoʻllanilmaganligi</a:t>
            </a:r>
            <a:endParaRPr lang="ru-RU" sz="8000" b="1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3622431" y="259707"/>
            <a:ext cx="252037" cy="28465057"/>
          </a:xfrm>
          <a:prstGeom prst="line">
            <a:avLst/>
          </a:prstGeom>
          <a:ln w="304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 flipV="1">
            <a:off x="4091102" y="6662297"/>
            <a:ext cx="32411605" cy="1628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Равнобедренный треугольник 12"/>
          <p:cNvSpPr/>
          <p:nvPr/>
        </p:nvSpPr>
        <p:spPr>
          <a:xfrm rot="5400000">
            <a:off x="1791380" y="10279860"/>
            <a:ext cx="6368444" cy="176899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168" y="15131643"/>
            <a:ext cx="17521730" cy="113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007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flipV="1">
            <a:off x="3692769" y="259707"/>
            <a:ext cx="181699" cy="28494681"/>
          </a:xfrm>
          <a:prstGeom prst="line">
            <a:avLst/>
          </a:prstGeom>
          <a:ln w="304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29518"/>
            <a:ext cx="51120676" cy="5930619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6985082" y="9793489"/>
            <a:ext cx="26330877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			</a:t>
            </a:r>
            <a:r>
              <a:rPr lang="en-US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Mahkumni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tuzalish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yoʻliga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oʻtgan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yoki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oʻtmagan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deb </a:t>
            </a:r>
            <a:r>
              <a:rPr lang="en-US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topish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toʻgʻrisidagi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xulosa</a:t>
            </a:r>
            <a:r>
              <a:rPr lang="en-US" sz="7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komissiya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tomonidan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rasmiylashtiriladi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mahkumning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shaxsiy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yigʻmajildiga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qoʻshib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7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qoʻyiladi</a:t>
            </a:r>
            <a:r>
              <a:rPr lang="en-US" sz="7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.</a:t>
            </a:r>
          </a:p>
          <a:p>
            <a:endParaRPr lang="ru-RU" sz="7000" b="1" dirty="0">
              <a:solidFill>
                <a:srgbClr val="0085B4"/>
              </a:solidFill>
              <a:latin typeface="Bahnschrift SemiBold SemiConden" panose="020B0502040204020203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48D51ED4-4CF0-4523-97AC-EF908C7E5CCB}"/>
              </a:ext>
            </a:extLst>
          </p:cNvPr>
          <p:cNvCxnSpPr>
            <a:cxnSpLocks/>
          </p:cNvCxnSpPr>
          <p:nvPr/>
        </p:nvCxnSpPr>
        <p:spPr>
          <a:xfrm flipH="1" flipV="1">
            <a:off x="3944719" y="7963865"/>
            <a:ext cx="32411605" cy="16283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3" name="Равнобедренный треугольник 12"/>
          <p:cNvSpPr/>
          <p:nvPr/>
        </p:nvSpPr>
        <p:spPr>
          <a:xfrm rot="5400000">
            <a:off x="1791380" y="10279860"/>
            <a:ext cx="6368444" cy="1768999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169" y="15373997"/>
            <a:ext cx="14710176" cy="82744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949465" y="16856837"/>
            <a:ext cx="21383106" cy="731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			Shu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bilan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birga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ozodlikdan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mahrum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etishga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hukm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qilingan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shaxslar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ishdan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bo‘sh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soatlarda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tungi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dam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olish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uchun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ajratilgan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vaqtdan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tashqari</a:t>
            </a:r>
            <a:r>
              <a:rPr lang="en-US" sz="8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,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kinofilmlar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va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teleko‘rsatuvlar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ko‘rish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, radio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eshittirishlar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eshitish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huquqiga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ega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Bahnschrift SemiBold SemiConden" panose="020B0502040204020203" pitchFamily="34" charset="0"/>
              </a:rPr>
              <a:t>bo‘ldi</a:t>
            </a:r>
            <a:r>
              <a:rPr lang="en-US" sz="8000" b="1" dirty="0">
                <a:solidFill>
                  <a:srgbClr val="FF0000"/>
                </a:solidFill>
                <a:latin typeface="Bahnschrift SemiBold SemiConden" panose="020B0502040204020203" pitchFamily="34" charset="0"/>
              </a:rPr>
              <a:t>.</a:t>
            </a:r>
            <a:endParaRPr lang="ru-RU" sz="8000" b="1" dirty="0">
              <a:solidFill>
                <a:srgbClr val="FF00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0102" y="5646547"/>
            <a:ext cx="225850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“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Jinoyat-ijroiya</a:t>
            </a:r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kodeksi”ga</a:t>
            </a:r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kiritilgan</a:t>
            </a:r>
            <a:r>
              <a:rPr lang="en-US" sz="88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88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o‘zgartirishlar</a:t>
            </a:r>
            <a:endParaRPr lang="ru-RU" sz="8000" b="1" dirty="0">
              <a:solidFill>
                <a:schemeClr val="accent6">
                  <a:lumMod val="75000"/>
                </a:schemeClr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77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45489"/>
            <a:ext cx="51120676" cy="59306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22325" y="12677170"/>
            <a:ext cx="2698366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E’tiboringiz</a:t>
            </a:r>
            <a:r>
              <a:rPr lang="en-US" sz="20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20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uchun</a:t>
            </a:r>
            <a:r>
              <a:rPr lang="en-US" sz="20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en-US" sz="20000" b="1" dirty="0" err="1">
                <a:solidFill>
                  <a:srgbClr val="0085B4"/>
                </a:solidFill>
                <a:latin typeface="Bahnschrift SemiBold SemiConden" panose="020B0502040204020203" pitchFamily="34" charset="0"/>
              </a:rPr>
              <a:t>rahmat</a:t>
            </a:r>
            <a:r>
              <a:rPr lang="en-US" sz="20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 </a:t>
            </a:r>
            <a:r>
              <a:rPr lang="uz-Cyrl-UZ" sz="20000" b="1" dirty="0">
                <a:solidFill>
                  <a:srgbClr val="0085B4"/>
                </a:solidFill>
                <a:latin typeface="Bahnschrift SemiBold SemiConden" panose="020B05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44466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11984</TotalTime>
  <Words>296</Words>
  <Application>Microsoft Office PowerPoint</Application>
  <PresentationFormat>Произвольный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Bahnschrift SemiBold SemiConden</vt:lpstr>
      <vt:lpstr>Calibri</vt:lpstr>
      <vt:lpstr>Calibri Light</vt:lpstr>
      <vt:lpstr>Trebuchet MS</vt:lpstr>
      <vt:lpstr>Wingdings 3</vt:lpstr>
      <vt:lpstr>Тема Office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amantay</dc:creator>
  <cp:lastModifiedBy>Djumaniyozova.A</cp:lastModifiedBy>
  <cp:revision>767</cp:revision>
  <dcterms:created xsi:type="dcterms:W3CDTF">2020-12-22T19:23:24Z</dcterms:created>
  <dcterms:modified xsi:type="dcterms:W3CDTF">2023-03-27T09:11:23Z</dcterms:modified>
</cp:coreProperties>
</file>